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1" r:id="rId3"/>
    <p:sldId id="275" r:id="rId4"/>
    <p:sldId id="273" r:id="rId5"/>
    <p:sldId id="274" r:id="rId6"/>
    <p:sldId id="266" r:id="rId7"/>
    <p:sldId id="267" r:id="rId8"/>
    <p:sldId id="269" r:id="rId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6AA0B83-F860-46E9-A227-1EC5E11EE121}">
          <p14:sldIdLst>
            <p14:sldId id="256"/>
            <p14:sldId id="271"/>
            <p14:sldId id="275"/>
            <p14:sldId id="273"/>
            <p14:sldId id="274"/>
          </p14:sldIdLst>
        </p14:section>
        <p14:section name="앱 기능 소개" id="{0390E85D-5C28-49A3-B628-6C965D9539B6}">
          <p14:sldIdLst>
            <p14:sldId id="266"/>
            <p14:sldId id="267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B3"/>
    <a:srgbClr val="FCB49A"/>
    <a:srgbClr val="FB9571"/>
    <a:srgbClr val="FF7D00"/>
    <a:srgbClr val="FFD400"/>
    <a:srgbClr val="FFFDF3"/>
    <a:srgbClr val="FFEE9B"/>
    <a:srgbClr val="FFFF61"/>
    <a:srgbClr val="FFD480"/>
    <a:srgbClr val="FFF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8" autoAdjust="0"/>
    <p:restoredTop sz="92793" autoAdjust="0"/>
  </p:normalViewPr>
  <p:slideViewPr>
    <p:cSldViewPr>
      <p:cViewPr varScale="1">
        <p:scale>
          <a:sx n="80" d="100"/>
          <a:sy n="80" d="100"/>
        </p:scale>
        <p:origin x="-1493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280F4-B82C-4A8C-8BD4-E3DB5DCC0DE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90646-4652-4877-ADAF-2D7282B4E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93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EFBFD-A15A-4768-BAC9-977347DA0A9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D7D5F-ECFB-4641-97A0-E979DCC70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23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1728192" cy="50405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D400"/>
                </a:solidFill>
                <a:latin typeface="Noto Sans CJK KR Black" pitchFamily="34" charset="-127"/>
                <a:ea typeface="Noto Sans CJK KR Black" pitchFamily="34" charset="-127"/>
              </a:defRPr>
            </a:lvl1pPr>
          </a:lstStyle>
          <a:p>
            <a:r>
              <a:rPr lang="ko-KR" altLang="en-US" dirty="0" smtClean="0"/>
              <a:t>마스터 제목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 CJK KR DemiLight" pitchFamily="34" charset="-127"/>
                <a:ea typeface="Noto Sans CJK KR DemiLight" pitchFamily="34" charset="-127"/>
              </a:defRPr>
            </a:lvl1pPr>
            <a:lvl2pPr>
              <a:defRPr>
                <a:latin typeface="Noto Sans CJK KR DemiLight" pitchFamily="34" charset="-127"/>
                <a:ea typeface="Noto Sans CJK KR DemiLight" pitchFamily="34" charset="-127"/>
              </a:defRPr>
            </a:lvl2pPr>
            <a:lvl3pPr>
              <a:defRPr>
                <a:latin typeface="Noto Sans CJK KR DemiLight" pitchFamily="34" charset="-127"/>
                <a:ea typeface="Noto Sans CJK KR DemiLight" pitchFamily="34" charset="-127"/>
              </a:defRPr>
            </a:lvl3pPr>
            <a:lvl4pPr>
              <a:defRPr>
                <a:latin typeface="Noto Sans CJK KR DemiLight" pitchFamily="34" charset="-127"/>
                <a:ea typeface="Noto Sans CJK KR DemiLight" pitchFamily="34" charset="-127"/>
              </a:defRPr>
            </a:lvl4pPr>
            <a:lvl5pPr>
              <a:defRPr>
                <a:latin typeface="Noto Sans CJK KR DemiLight" pitchFamily="34" charset="-127"/>
                <a:ea typeface="Noto Sans CJK KR DemiLight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0868" y="2406055"/>
            <a:ext cx="4462264" cy="1107554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D400"/>
                </a:solidFill>
                <a:latin typeface="Noto Sans CJK KR Black" pitchFamily="34" charset="-127"/>
                <a:ea typeface="Noto Sans CJK KR Black" pitchFamily="34" charset="-127"/>
              </a:rPr>
              <a:t>CHECK </a:t>
            </a:r>
            <a:r>
              <a:rPr lang="en-US" altLang="ko-KR" dirty="0" err="1" smtClean="0">
                <a:solidFill>
                  <a:srgbClr val="FFD400"/>
                </a:solidFill>
                <a:latin typeface="Noto Sans CJK KR Black" pitchFamily="34" charset="-127"/>
                <a:ea typeface="Noto Sans CJK KR Black" pitchFamily="34" charset="-127"/>
              </a:rPr>
              <a:t>CHECK</a:t>
            </a:r>
            <a:endParaRPr lang="ko-KR" altLang="en-US" dirty="0">
              <a:solidFill>
                <a:srgbClr val="FFD400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62066" y="2204864"/>
            <a:ext cx="5019869" cy="360041"/>
          </a:xfrm>
        </p:spPr>
        <p:txBody>
          <a:bodyPr>
            <a:noAutofit/>
          </a:bodyPr>
          <a:lstStyle/>
          <a:p>
            <a:r>
              <a:rPr lang="ko-KR" altLang="en-US" sz="1800" dirty="0">
                <a:solidFill>
                  <a:srgbClr val="FFD400"/>
                </a:solidFill>
                <a:latin typeface="Noto Sans CJK KR DemiLight" pitchFamily="34" charset="-127"/>
                <a:ea typeface="Noto Sans CJK KR DemiLight" pitchFamily="34" charset="-127"/>
              </a:rPr>
              <a:t>당신의 삶을 조금이나마 편리하게</a:t>
            </a:r>
          </a:p>
        </p:txBody>
      </p:sp>
    </p:spTree>
    <p:extLst>
      <p:ext uri="{BB962C8B-B14F-4D97-AF65-F5344CB8AC3E}">
        <p14:creationId xmlns:p14="http://schemas.microsoft.com/office/powerpoint/2010/main" val="358297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1728192" cy="504056"/>
          </a:xfrm>
        </p:spPr>
        <p:txBody>
          <a:bodyPr/>
          <a:lstStyle/>
          <a:p>
            <a:r>
              <a:rPr lang="ko-KR" altLang="en-US" dirty="0" smtClean="0"/>
              <a:t>동기</a:t>
            </a:r>
            <a:endParaRPr lang="ko-KR" altLang="en-US" dirty="0"/>
          </a:p>
        </p:txBody>
      </p:sp>
      <p:pic>
        <p:nvPicPr>
          <p:cNvPr id="15" name="Picture 6" descr="C:\Users\이소현\Downloads\memor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45" y="2526551"/>
            <a:ext cx="2986644" cy="29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546750" y="3106931"/>
            <a:ext cx="201622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Noto Sans CJK KR Medium" pitchFamily="34" charset="-127"/>
                <a:ea typeface="Noto Sans CJK KR Medium" pitchFamily="34" charset="-127"/>
              </a:rPr>
              <a:t>An=a+(n-1)d</a:t>
            </a:r>
            <a:endParaRPr lang="ko-KR" altLang="en-US" sz="23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 rot="21190364">
            <a:off x="1115616" y="3693920"/>
            <a:ext cx="17428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300" dirty="0">
                <a:latin typeface="Noto Sans CJK KR Medium" pitchFamily="34" charset="-127"/>
                <a:ea typeface="Noto Sans CJK KR Medium" pitchFamily="34" charset="-127"/>
              </a:rPr>
              <a:t>Image Transition</a:t>
            </a:r>
            <a:endParaRPr lang="ko-KR" altLang="en-US" sz="23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393523">
            <a:off x="6599633" y="4286307"/>
            <a:ext cx="19442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300" dirty="0">
                <a:latin typeface="Noto Sans CJK KR Medium" pitchFamily="34" charset="-127"/>
                <a:ea typeface="Noto Sans CJK KR Medium" pitchFamily="34" charset="-127"/>
              </a:rPr>
              <a:t>さんがにち</a:t>
            </a:r>
            <a:endParaRPr lang="ko-KR" altLang="en-US" sz="23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rot="630854">
            <a:off x="2423351" y="1715181"/>
            <a:ext cx="34694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>
                <a:latin typeface="Noto Sans CJK KR Medium" pitchFamily="34" charset="-127"/>
                <a:ea typeface="Noto Sans CJK KR Medium" pitchFamily="34" charset="-127"/>
              </a:rPr>
              <a:t>getApplicationContext</a:t>
            </a:r>
            <a:r>
              <a:rPr lang="en-US" altLang="ko-KR" sz="2300" dirty="0">
                <a:latin typeface="Noto Sans CJK KR Medium" pitchFamily="34" charset="-127"/>
                <a:ea typeface="Noto Sans CJK KR Medium" pitchFamily="34" charset="-127"/>
              </a:rPr>
              <a:t>()</a:t>
            </a:r>
            <a:endParaRPr lang="ko-KR" altLang="en-US" sz="23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21208830">
            <a:off x="820978" y="2550631"/>
            <a:ext cx="215570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300" dirty="0">
                <a:latin typeface="Noto Sans CJK KR Medium" pitchFamily="34" charset="-127"/>
                <a:ea typeface="Noto Sans CJK KR Medium" pitchFamily="34" charset="-127"/>
              </a:rPr>
              <a:t> </a:t>
            </a:r>
            <a:r>
              <a:rPr lang="ko-KR" altLang="en-US" sz="2300" dirty="0">
                <a:latin typeface="Noto Sans CJK KR Medium" pitchFamily="34" charset="-127"/>
                <a:ea typeface="Noto Sans CJK KR Medium" pitchFamily="34" charset="-127"/>
              </a:rPr>
              <a:t>불확정성원리</a:t>
            </a:r>
          </a:p>
        </p:txBody>
      </p:sp>
      <p:sp>
        <p:nvSpPr>
          <p:cNvPr id="21" name="TextBox 20"/>
          <p:cNvSpPr txBox="1"/>
          <p:nvPr/>
        </p:nvSpPr>
        <p:spPr>
          <a:xfrm rot="267296">
            <a:off x="6100532" y="5290056"/>
            <a:ext cx="24482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Noto Sans CJK KR Medium" pitchFamily="34" charset="-127"/>
                <a:ea typeface="Noto Sans CJK KR Medium" pitchFamily="34" charset="-127"/>
              </a:rPr>
              <a:t> inconvenience</a:t>
            </a:r>
            <a:endParaRPr lang="ko-KR" altLang="en-US" sz="23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 rot="20535069">
            <a:off x="1468726" y="5197990"/>
            <a:ext cx="15423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dirty="0" err="1">
                <a:latin typeface="Noto Sans CJK KR Medium" pitchFamily="34" charset="-127"/>
                <a:ea typeface="Noto Sans CJK KR Medium" pitchFamily="34" charset="-127"/>
              </a:rPr>
              <a:t>跟我来吧</a:t>
            </a:r>
            <a:endParaRPr lang="ko-KR" altLang="en-US" sz="23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rot="20925956">
            <a:off x="6187273" y="2206556"/>
            <a:ext cx="15311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Noto Sans CJK KR Medium" pitchFamily="34" charset="-127"/>
                <a:ea typeface="Noto Sans CJK KR Medium" pitchFamily="34" charset="-127"/>
              </a:rPr>
              <a:t>KMnO4</a:t>
            </a:r>
            <a:endParaRPr lang="ko-KR" altLang="en-US" sz="2300" dirty="0"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4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탄생설</a:t>
            </a:r>
            <a:r>
              <a:rPr lang="ko-KR" altLang="en-US" dirty="0"/>
              <a:t>화</a:t>
            </a:r>
          </a:p>
        </p:txBody>
      </p:sp>
      <p:sp>
        <p:nvSpPr>
          <p:cNvPr id="7" name="타원 6"/>
          <p:cNvSpPr/>
          <p:nvPr/>
        </p:nvSpPr>
        <p:spPr>
          <a:xfrm>
            <a:off x="1005111" y="2348880"/>
            <a:ext cx="3245346" cy="3245346"/>
          </a:xfrm>
          <a:prstGeom prst="ellipse">
            <a:avLst/>
          </a:prstGeom>
          <a:solidFill>
            <a:srgbClr val="FFFDF3"/>
          </a:solidFill>
          <a:ln w="101600"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5596" y="1484784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Noto Sans CJK KR Medium" pitchFamily="34" charset="-127"/>
                <a:ea typeface="Noto Sans CJK KR Medium" pitchFamily="34" charset="-127"/>
              </a:rPr>
              <a:t>외우기 방법 이용여부</a:t>
            </a:r>
            <a:endParaRPr lang="ko-KR" altLang="en-US" sz="20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24028" y="1484784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Noto Sans CJK KR Medium" pitchFamily="34" charset="-127"/>
                <a:ea typeface="Noto Sans CJK KR Medium" pitchFamily="34" charset="-127"/>
              </a:rPr>
              <a:t>반복암기법</a:t>
            </a:r>
            <a:r>
              <a:rPr lang="ko-KR" altLang="en-US" sz="2000" dirty="0" smtClean="0">
                <a:latin typeface="Noto Sans CJK KR Medium" pitchFamily="34" charset="-127"/>
                <a:ea typeface="Noto Sans CJK KR Medium" pitchFamily="34" charset="-127"/>
              </a:rPr>
              <a:t> 사용여부</a:t>
            </a:r>
            <a:endParaRPr lang="ko-KR" altLang="en-US" sz="20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2" name="원형 11"/>
          <p:cNvSpPr/>
          <p:nvPr/>
        </p:nvSpPr>
        <p:spPr>
          <a:xfrm>
            <a:off x="1043608" y="2387377"/>
            <a:ext cx="3168352" cy="3168352"/>
          </a:xfrm>
          <a:prstGeom prst="pie">
            <a:avLst/>
          </a:prstGeom>
          <a:solidFill>
            <a:srgbClr val="FFE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원형 12"/>
          <p:cNvSpPr/>
          <p:nvPr/>
        </p:nvSpPr>
        <p:spPr>
          <a:xfrm rot="16200000">
            <a:off x="1005111" y="2348880"/>
            <a:ext cx="3245346" cy="3245346"/>
          </a:xfrm>
          <a:prstGeom prst="pie">
            <a:avLst>
              <a:gd name="adj1" fmla="val 0"/>
              <a:gd name="adj2" fmla="val 19858288"/>
            </a:avLst>
          </a:prstGeom>
          <a:solidFill>
            <a:srgbClr val="FF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27784" y="397155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이용 </a:t>
            </a:r>
            <a:r>
              <a:rPr lang="en-US" altLang="ko-KR" sz="2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O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97%</a:t>
            </a:r>
            <a:endParaRPr lang="ko-KR" altLang="en-US" sz="2400" dirty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2492896"/>
            <a:ext cx="13681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이용 </a:t>
            </a:r>
            <a:r>
              <a:rPr lang="en-US" altLang="ko-KR" sz="15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X</a:t>
            </a:r>
          </a:p>
          <a:p>
            <a:pPr algn="ctr"/>
            <a:r>
              <a:rPr lang="en-US" altLang="ko-KR" sz="15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3%</a:t>
            </a:r>
            <a:endParaRPr lang="ko-KR" altLang="en-US" sz="1500" dirty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63058" y="2348880"/>
            <a:ext cx="3245346" cy="3245346"/>
          </a:xfrm>
          <a:prstGeom prst="ellipse">
            <a:avLst/>
          </a:prstGeom>
          <a:solidFill>
            <a:srgbClr val="FFFDF3"/>
          </a:solidFill>
          <a:ln w="101600">
            <a:solidFill>
              <a:srgbClr val="FF7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원형 18"/>
          <p:cNvSpPr/>
          <p:nvPr/>
        </p:nvSpPr>
        <p:spPr>
          <a:xfrm>
            <a:off x="5001555" y="2387377"/>
            <a:ext cx="3170845" cy="3170845"/>
          </a:xfrm>
          <a:prstGeom prst="pie">
            <a:avLst>
              <a:gd name="adj1" fmla="val 0"/>
              <a:gd name="adj2" fmla="val 20783943"/>
            </a:avLst>
          </a:prstGeom>
          <a:solidFill>
            <a:srgbClr val="FC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원형 19"/>
          <p:cNvSpPr/>
          <p:nvPr/>
        </p:nvSpPr>
        <p:spPr>
          <a:xfrm rot="16200000">
            <a:off x="5001555" y="2386130"/>
            <a:ext cx="3170846" cy="3170846"/>
          </a:xfrm>
          <a:prstGeom prst="pie">
            <a:avLst>
              <a:gd name="adj1" fmla="val 0"/>
              <a:gd name="adj2" fmla="val 20368171"/>
            </a:avLst>
          </a:prstGeom>
          <a:solidFill>
            <a:srgbClr val="FB9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원형 21"/>
          <p:cNvSpPr/>
          <p:nvPr/>
        </p:nvSpPr>
        <p:spPr>
          <a:xfrm rot="16200000">
            <a:off x="4982306" y="2368127"/>
            <a:ext cx="3206852" cy="3245348"/>
          </a:xfrm>
          <a:prstGeom prst="pie">
            <a:avLst>
              <a:gd name="adj1" fmla="val 0"/>
              <a:gd name="adj2" fmla="val 18261546"/>
            </a:avLst>
          </a:prstGeom>
          <a:solidFill>
            <a:srgbClr val="FF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6978" y="3971553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사용 </a:t>
            </a:r>
            <a:r>
              <a:rPr lang="en-US" altLang="ko-KR" sz="2400" dirty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O</a:t>
            </a:r>
            <a:endParaRPr lang="en-US" altLang="ko-KR" sz="2400" dirty="0" smtClean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85%</a:t>
            </a:r>
            <a:endParaRPr lang="ko-KR" altLang="en-US" sz="2400" dirty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48064" y="2748191"/>
            <a:ext cx="13681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사</a:t>
            </a:r>
            <a:r>
              <a:rPr lang="ko-KR" altLang="en-US" sz="15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용 </a:t>
            </a:r>
            <a:r>
              <a:rPr lang="en-US" altLang="ko-KR" sz="15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X</a:t>
            </a:r>
          </a:p>
          <a:p>
            <a:pPr algn="ctr"/>
            <a:r>
              <a:rPr lang="en-US" altLang="ko-KR" sz="15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13%</a:t>
            </a:r>
            <a:endParaRPr lang="ko-KR" altLang="en-US" sz="1500" dirty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2120" y="2492896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모르겠음</a:t>
            </a:r>
            <a:endParaRPr lang="en-US" altLang="ko-KR" sz="1000" dirty="0" smtClean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2%</a:t>
            </a:r>
            <a:endParaRPr lang="ko-KR" altLang="en-US" sz="1000" dirty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5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  <p:bldP spid="12" grpId="0" animBg="1"/>
      <p:bldP spid="13" grpId="0" animBg="1"/>
      <p:bldP spid="9" grpId="0"/>
      <p:bldP spid="11" grpId="0"/>
      <p:bldP spid="14" grpId="0" animBg="1"/>
      <p:bldP spid="19" grpId="0" animBg="1"/>
      <p:bldP spid="20" grpId="0" animBg="1"/>
      <p:bldP spid="22" grpId="0" animBg="1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이소현\Downloads\check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92" y="1285129"/>
            <a:ext cx="2158924" cy="21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7976" y="278004"/>
            <a:ext cx="1524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FFD400"/>
                </a:solidFill>
                <a:latin typeface="Noto Sans CJK KR Black" pitchFamily="34" charset="-127"/>
                <a:ea typeface="Noto Sans CJK KR Black" pitchFamily="34" charset="-127"/>
              </a:rPr>
              <a:t>불편한점</a:t>
            </a:r>
            <a:endParaRPr lang="ko-KR" altLang="en-US" sz="2400" dirty="0">
              <a:solidFill>
                <a:srgbClr val="FFD400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2" y="1284999"/>
            <a:ext cx="2160226" cy="21602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7624" y="3792614"/>
            <a:ext cx="2952328" cy="16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Noto Sans CJK SC Medium" pitchFamily="34" charset="-127"/>
                <a:ea typeface="Noto Sans CJK SC Medium" pitchFamily="34" charset="-127"/>
              </a:rPr>
              <a:t>찢어짐</a:t>
            </a:r>
            <a:endParaRPr lang="en-US" altLang="ko-KR" sz="2400" dirty="0" smtClean="0">
              <a:latin typeface="Noto Sans CJK SC Medium" pitchFamily="34" charset="-127"/>
              <a:ea typeface="Noto Sans CJK SC Medium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Noto Sans CJK SC Medium" pitchFamily="34" charset="-127"/>
                <a:ea typeface="Noto Sans CJK SC Medium" pitchFamily="34" charset="-127"/>
              </a:rPr>
              <a:t>물에 젖음</a:t>
            </a:r>
            <a:endParaRPr lang="en-US" altLang="ko-KR" sz="2400" dirty="0" smtClean="0">
              <a:latin typeface="Noto Sans CJK SC Medium" pitchFamily="34" charset="-127"/>
              <a:ea typeface="Noto Sans CJK SC Medium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Noto Sans CJK SC Medium" pitchFamily="34" charset="-127"/>
                <a:ea typeface="Noto Sans CJK SC Medium" pitchFamily="34" charset="-127"/>
              </a:rPr>
              <a:t>잃어버림</a:t>
            </a:r>
            <a:endParaRPr lang="ko-KR" altLang="en-US" sz="2400" dirty="0">
              <a:latin typeface="Noto Sans CJK SC Medium" pitchFamily="34" charset="-127"/>
              <a:ea typeface="Noto Sans CJK SC Medium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74088" y="3789040"/>
            <a:ext cx="3060334" cy="169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Noto Sans CJK SC Medium" pitchFamily="34" charset="-127"/>
                <a:ea typeface="Noto Sans CJK SC Medium" pitchFamily="34" charset="-127"/>
              </a:rPr>
              <a:t>어디서나 사용 </a:t>
            </a:r>
            <a:r>
              <a:rPr lang="en-US" altLang="ko-KR" sz="2400" dirty="0" smtClean="0">
                <a:latin typeface="Noto Sans CJK SC Medium" pitchFamily="34" charset="-127"/>
                <a:ea typeface="Noto Sans CJK SC Medium" pitchFamily="34" charset="-127"/>
              </a:rPr>
              <a:t>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Noto Sans CJK SC Medium" pitchFamily="34" charset="-127"/>
                <a:ea typeface="Noto Sans CJK SC Medium" pitchFamily="34" charset="-127"/>
              </a:rPr>
              <a:t>주변인에게 피해</a:t>
            </a:r>
            <a:endParaRPr lang="en-US" altLang="ko-KR" sz="2400" dirty="0" smtClean="0">
              <a:latin typeface="Noto Sans CJK SC Medium" pitchFamily="34" charset="-127"/>
              <a:ea typeface="Noto Sans CJK SC Medium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Noto Sans CJK SC Medium" pitchFamily="34" charset="-127"/>
                <a:ea typeface="Noto Sans CJK SC Medium" pitchFamily="34" charset="-127"/>
              </a:rPr>
              <a:t>정확한 암기불가</a:t>
            </a:r>
            <a:endParaRPr lang="ko-KR" altLang="en-US" sz="2400" dirty="0">
              <a:latin typeface="Noto Sans CJK SC Medium" pitchFamily="34" charset="-127"/>
              <a:ea typeface="Noto Sans CJK SC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5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1728192" cy="504056"/>
          </a:xfrm>
        </p:spPr>
        <p:txBody>
          <a:bodyPr/>
          <a:lstStyle/>
          <a:p>
            <a:r>
              <a:rPr lang="ko-KR" altLang="en-US" dirty="0" smtClean="0"/>
              <a:t>차별화</a:t>
            </a:r>
            <a:endParaRPr lang="ko-KR" altLang="en-US" dirty="0"/>
          </a:p>
        </p:txBody>
      </p:sp>
      <p:sp>
        <p:nvSpPr>
          <p:cNvPr id="6" name="AutoShape 2" descr="í¬ì¤í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í¬ì¤í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Picture 6" descr="C:\Users\이소현\Downloads\CHECK-CHECK\암기고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651770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63689" y="2348880"/>
            <a:ext cx="32854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Noto Sans CJK KR Medium" pitchFamily="34" charset="-127"/>
                <a:ea typeface="Noto Sans CJK KR Medium" pitchFamily="34" charset="-127"/>
              </a:rPr>
              <a:t>1. </a:t>
            </a:r>
            <a:r>
              <a:rPr lang="ko-KR" altLang="en-US" sz="2800" dirty="0" smtClean="0">
                <a:latin typeface="Noto Sans CJK KR Medium" pitchFamily="34" charset="-127"/>
                <a:ea typeface="Noto Sans CJK KR Medium" pitchFamily="34" charset="-127"/>
              </a:rPr>
              <a:t>오로지 </a:t>
            </a:r>
            <a:r>
              <a:rPr lang="ko-KR" altLang="en-US" sz="2800" dirty="0">
                <a:latin typeface="Noto Sans CJK KR Medium" pitchFamily="34" charset="-127"/>
                <a:ea typeface="Noto Sans CJK KR Medium" pitchFamily="34" charset="-127"/>
              </a:rPr>
              <a:t>공부목적</a:t>
            </a:r>
            <a:endParaRPr lang="en-US" altLang="ko-KR" sz="2800" dirty="0">
              <a:latin typeface="Noto Sans CJK KR Medium" pitchFamily="34" charset="-127"/>
              <a:ea typeface="Noto Sans CJK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Noto Sans CJK KR Medium" pitchFamily="34" charset="-127"/>
                <a:ea typeface="Noto Sans CJK KR Medium" pitchFamily="34" charset="-127"/>
              </a:rPr>
              <a:t>2. </a:t>
            </a:r>
            <a:r>
              <a:rPr lang="ko-KR" altLang="en-US" sz="2800" dirty="0" smtClean="0">
                <a:latin typeface="Noto Sans CJK KR Medium" pitchFamily="34" charset="-127"/>
                <a:ea typeface="Noto Sans CJK KR Medium" pitchFamily="34" charset="-127"/>
              </a:rPr>
              <a:t>외운 </a:t>
            </a:r>
            <a:r>
              <a:rPr lang="ko-KR" altLang="en-US" sz="2800" dirty="0">
                <a:latin typeface="Noto Sans CJK KR Medium" pitchFamily="34" charset="-127"/>
                <a:ea typeface="Noto Sans CJK KR Medium" pitchFamily="34" charset="-127"/>
              </a:rPr>
              <a:t>단어 구분</a:t>
            </a:r>
            <a:r>
              <a:rPr lang="en-US" altLang="ko-KR" sz="2800" dirty="0">
                <a:latin typeface="Noto Sans CJK KR Medium" pitchFamily="34" charset="-127"/>
                <a:ea typeface="Noto Sans CJK KR Medium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Noto Sans CJK KR Medium" pitchFamily="34" charset="-127"/>
                <a:ea typeface="Noto Sans CJK KR Medium" pitchFamily="34" charset="-127"/>
              </a:rPr>
              <a:t>3. </a:t>
            </a:r>
            <a:r>
              <a:rPr lang="ko-KR" altLang="en-US" sz="2800" dirty="0" smtClean="0">
                <a:latin typeface="Noto Sans CJK KR Medium" pitchFamily="34" charset="-127"/>
                <a:ea typeface="Noto Sans CJK KR Medium" pitchFamily="34" charset="-127"/>
              </a:rPr>
              <a:t>팝업 </a:t>
            </a:r>
            <a:r>
              <a:rPr lang="ko-KR" altLang="en-US" sz="2800" dirty="0">
                <a:latin typeface="Noto Sans CJK KR Medium" pitchFamily="34" charset="-127"/>
                <a:ea typeface="Noto Sans CJK KR Medium" pitchFamily="34" charset="-127"/>
              </a:rPr>
              <a:t>기능 </a:t>
            </a:r>
            <a:r>
              <a:rPr lang="en-US" altLang="ko-KR" sz="2800" dirty="0">
                <a:latin typeface="Noto Sans CJK KR Medium" pitchFamily="34" charset="-127"/>
                <a:ea typeface="Noto Sans CJK KR Medium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Noto Sans CJK KR Medium" pitchFamily="34" charset="-127"/>
                <a:ea typeface="Noto Sans CJK KR Medium" pitchFamily="34" charset="-127"/>
              </a:rPr>
              <a:t>4. </a:t>
            </a:r>
            <a:r>
              <a:rPr lang="ko-KR" altLang="en-US" sz="2800" dirty="0" smtClean="0">
                <a:latin typeface="Noto Sans CJK KR Medium" pitchFamily="34" charset="-127"/>
                <a:ea typeface="Noto Sans CJK KR Medium" pitchFamily="34" charset="-127"/>
              </a:rPr>
              <a:t>단어만 </a:t>
            </a:r>
            <a:r>
              <a:rPr lang="ko-KR" altLang="en-US" sz="2800" dirty="0">
                <a:latin typeface="Noto Sans CJK KR Medium" pitchFamily="34" charset="-127"/>
                <a:ea typeface="Noto Sans CJK KR Medium" pitchFamily="34" charset="-127"/>
              </a:rPr>
              <a:t>등록 가능</a:t>
            </a:r>
            <a:endParaRPr lang="en-US" altLang="ko-KR" sz="2800" dirty="0">
              <a:latin typeface="Noto Sans CJK KR Medium" pitchFamily="34" charset="-127"/>
              <a:ea typeface="Noto Sans CJK KR Medium" pitchFamily="34" charset="-127"/>
            </a:endParaRPr>
          </a:p>
          <a:p>
            <a:endParaRPr lang="ko-KR" altLang="en-US" sz="28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7937"/>
            <a:ext cx="9144000" cy="6870435"/>
            <a:chOff x="0" y="10818"/>
            <a:chExt cx="9144000" cy="6870435"/>
          </a:xfrm>
        </p:grpSpPr>
        <p:pic>
          <p:nvPicPr>
            <p:cNvPr id="11" name="그림 10"/>
            <p:cNvPicPr/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482" y="1340768"/>
              <a:ext cx="4536504" cy="432048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0" y="10818"/>
              <a:ext cx="9144000" cy="6870435"/>
            </a:xfrm>
            <a:prstGeom prst="rect">
              <a:avLst/>
            </a:prstGeom>
            <a:solidFill>
              <a:schemeClr val="bg2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14400" y="2285389"/>
            <a:ext cx="60126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Noto Sans CJK KR Medium" pitchFamily="34" charset="-127"/>
                <a:ea typeface="Noto Sans CJK KR Medium" pitchFamily="34" charset="-127"/>
              </a:rPr>
              <a:t>다용도로 이용 가능 </a:t>
            </a:r>
            <a:r>
              <a:rPr lang="en-US" altLang="ko-KR" sz="2800" dirty="0">
                <a:latin typeface="Noto Sans CJK KR Medium" pitchFamily="34" charset="-127"/>
                <a:ea typeface="Noto Sans CJK KR Medium" pitchFamily="34" charset="-127"/>
              </a:rPr>
              <a:t>(</a:t>
            </a:r>
            <a:r>
              <a:rPr lang="ko-KR" altLang="en-US" sz="2800" dirty="0">
                <a:latin typeface="Noto Sans CJK KR Medium" pitchFamily="34" charset="-127"/>
                <a:ea typeface="Noto Sans CJK KR Medium" pitchFamily="34" charset="-127"/>
              </a:rPr>
              <a:t>공부에 중점 </a:t>
            </a:r>
            <a:r>
              <a:rPr lang="en-US" altLang="ko-KR" sz="2800" dirty="0">
                <a:latin typeface="Noto Sans CJK KR Medium" pitchFamily="34" charset="-127"/>
                <a:ea typeface="Noto Sans CJK KR Medium" pitchFamily="34" charset="-127"/>
              </a:rPr>
              <a:t>X)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Noto Sans CJK KR Medium" pitchFamily="34" charset="-127"/>
                <a:ea typeface="Noto Sans CJK KR Medium" pitchFamily="34" charset="-127"/>
              </a:rPr>
              <a:t>녹음기능</a:t>
            </a:r>
            <a:endParaRPr lang="en-US" altLang="ko-KR" sz="2800" dirty="0">
              <a:latin typeface="Noto Sans CJK KR Medium" pitchFamily="34" charset="-127"/>
              <a:ea typeface="Noto Sans CJK KR Medium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latin typeface="Noto Sans CJK KR Medium" pitchFamily="34" charset="-127"/>
                <a:ea typeface="Noto Sans CJK KR Medium" pitchFamily="34" charset="-127"/>
              </a:rPr>
              <a:t>팝업 </a:t>
            </a:r>
            <a:r>
              <a:rPr lang="ko-KR" altLang="en-US" sz="2800" dirty="0">
                <a:latin typeface="Noto Sans CJK KR Medium" pitchFamily="34" charset="-127"/>
                <a:ea typeface="Noto Sans CJK KR Medium" pitchFamily="34" charset="-127"/>
              </a:rPr>
              <a:t>알림</a:t>
            </a:r>
            <a:endParaRPr lang="en-US" altLang="ko-KR" sz="2800" dirty="0">
              <a:latin typeface="Noto Sans CJK KR Medium" pitchFamily="34" charset="-127"/>
              <a:ea typeface="Noto Sans CJK KR Medium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latin typeface="Noto Sans CJK KR Medium" pitchFamily="34" charset="-127"/>
                <a:ea typeface="Noto Sans CJK KR Medium" pitchFamily="34" charset="-127"/>
              </a:rPr>
              <a:t>간편하고 </a:t>
            </a:r>
            <a:r>
              <a:rPr lang="ko-KR" altLang="en-US" sz="2800" dirty="0">
                <a:latin typeface="Noto Sans CJK KR Medium" pitchFamily="34" charset="-127"/>
                <a:ea typeface="Noto Sans CJK KR Medium" pitchFamily="34" charset="-127"/>
              </a:rPr>
              <a:t>깔끔한 디자인</a:t>
            </a:r>
            <a:endParaRPr lang="en-US" altLang="ko-KR" sz="2800" dirty="0">
              <a:latin typeface="Noto Sans CJK KR Medium" pitchFamily="34" charset="-127"/>
              <a:ea typeface="Noto Sans CJK KR Medium" pitchFamily="34" charset="-127"/>
            </a:endParaRPr>
          </a:p>
          <a:p>
            <a:endParaRPr lang="ko-KR" altLang="en-US" sz="2800" dirty="0"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65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구현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750" y="836712"/>
            <a:ext cx="3807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|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당신의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더 나은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암기를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위한 체크체크</a:t>
            </a:r>
          </a:p>
        </p:txBody>
      </p:sp>
      <p:pic>
        <p:nvPicPr>
          <p:cNvPr id="5" name="Picture 5" descr="D:\스텍\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740" y="1340768"/>
            <a:ext cx="2649150" cy="529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966307" y="3351522"/>
            <a:ext cx="2671433" cy="363548"/>
          </a:xfrm>
          <a:prstGeom prst="roundRect">
            <a:avLst/>
          </a:prstGeom>
          <a:solidFill>
            <a:srgbClr val="FFE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Noto Sans CJK KR DemiLight" pitchFamily="34" charset="-127"/>
                <a:ea typeface="Noto Sans CJK KR DemiLight" pitchFamily="34" charset="-127"/>
              </a:rPr>
              <a:t>앱</a:t>
            </a:r>
            <a:r>
              <a:rPr lang="ko-KR" altLang="en-US" dirty="0" smtClean="0">
                <a:solidFill>
                  <a:schemeClr val="tx1"/>
                </a:solidFill>
                <a:latin typeface="Noto Sans CJK KR DemiLight" pitchFamily="34" charset="-127"/>
                <a:ea typeface="Noto Sans CJK KR DemiLight" pitchFamily="34" charset="-127"/>
              </a:rPr>
              <a:t> 실행 화면</a:t>
            </a:r>
            <a:endParaRPr lang="ko-KR" altLang="en-US" dirty="0">
              <a:solidFill>
                <a:schemeClr val="tx1"/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0" y="1298161"/>
            <a:ext cx="8100392" cy="5682734"/>
            <a:chOff x="181133" y="1061050"/>
            <a:chExt cx="8100392" cy="5682734"/>
          </a:xfrm>
        </p:grpSpPr>
        <p:sp>
          <p:nvSpPr>
            <p:cNvPr id="3" name="직사각형 2"/>
            <p:cNvSpPr/>
            <p:nvPr/>
          </p:nvSpPr>
          <p:spPr>
            <a:xfrm>
              <a:off x="181133" y="1061050"/>
              <a:ext cx="8100392" cy="5682734"/>
            </a:xfrm>
            <a:prstGeom prst="rect">
              <a:avLst/>
            </a:prstGeom>
            <a:solidFill>
              <a:srgbClr val="FFFD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 descr="D:\스텍\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8429" y="1130077"/>
              <a:ext cx="2683192" cy="5366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662333" y="4376644"/>
            <a:ext cx="3447110" cy="624874"/>
            <a:chOff x="699694" y="4486028"/>
            <a:chExt cx="3585833" cy="624874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699694" y="4486028"/>
              <a:ext cx="2671433" cy="363548"/>
            </a:xfrm>
            <a:prstGeom prst="roundRect">
              <a:avLst/>
            </a:prstGeom>
            <a:solidFill>
              <a:srgbClr val="FFE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Noto Sans CJK KR DemiLight" pitchFamily="34" charset="-127"/>
                  <a:ea typeface="Noto Sans CJK KR DemiLight" pitchFamily="34" charset="-127"/>
                </a:rPr>
                <a:t>입력</a:t>
              </a:r>
              <a:r>
                <a:rPr lang="en-US" altLang="ko-KR" dirty="0" smtClean="0">
                  <a:solidFill>
                    <a:schemeClr val="tx1"/>
                  </a:solidFill>
                  <a:latin typeface="Noto Sans CJK KR DemiLight" pitchFamily="34" charset="-127"/>
                  <a:ea typeface="Noto Sans CJK KR DemiLight" pitchFamily="34" charset="-127"/>
                </a:rPr>
                <a:t>/ </a:t>
              </a:r>
              <a:r>
                <a:rPr lang="ko-KR" altLang="en-US" dirty="0" smtClean="0">
                  <a:solidFill>
                    <a:schemeClr val="tx1"/>
                  </a:solidFill>
                  <a:latin typeface="Noto Sans CJK KR DemiLight" pitchFamily="34" charset="-127"/>
                  <a:ea typeface="Noto Sans CJK KR DemiLight" pitchFamily="34" charset="-127"/>
                </a:rPr>
                <a:t>녹음 </a:t>
              </a:r>
              <a:endParaRPr lang="ko-KR" altLang="en-US" dirty="0">
                <a:solidFill>
                  <a:schemeClr val="tx1"/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371127" y="4653702"/>
              <a:ext cx="91440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5789001" y="4139528"/>
            <a:ext cx="2887455" cy="906633"/>
            <a:chOff x="-3956148" y="4530940"/>
            <a:chExt cx="3679543" cy="906633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-2948038" y="4530940"/>
              <a:ext cx="2671433" cy="363548"/>
            </a:xfrm>
            <a:prstGeom prst="roundRect">
              <a:avLst/>
            </a:prstGeom>
            <a:solidFill>
              <a:srgbClr val="FFE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Noto Sans CJK KR DemiLight" pitchFamily="34" charset="-127"/>
                  <a:ea typeface="Noto Sans CJK KR DemiLight" pitchFamily="34" charset="-127"/>
                </a:rPr>
                <a:t>작성 리스트</a:t>
              </a:r>
              <a:endParaRPr lang="ko-KR" altLang="en-US" dirty="0">
                <a:solidFill>
                  <a:schemeClr val="tx1"/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  <p:cxnSp>
          <p:nvCxnSpPr>
            <p:cNvPr id="15" name="직선 연결선 14"/>
            <p:cNvCxnSpPr>
              <a:stCxn id="14" idx="1"/>
            </p:cNvCxnSpPr>
            <p:nvPr/>
          </p:nvCxnSpPr>
          <p:spPr>
            <a:xfrm flipH="1">
              <a:off x="-3956148" y="4712714"/>
              <a:ext cx="1008110" cy="7248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77174" y="25031400"/>
            <a:ext cx="21224471" cy="3775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-110223" y="1330636"/>
            <a:ext cx="8100392" cy="5682734"/>
            <a:chOff x="-32474" y="1330062"/>
            <a:chExt cx="8100392" cy="5682734"/>
          </a:xfrm>
        </p:grpSpPr>
        <p:sp>
          <p:nvSpPr>
            <p:cNvPr id="33" name="직사각형 32"/>
            <p:cNvSpPr/>
            <p:nvPr/>
          </p:nvSpPr>
          <p:spPr>
            <a:xfrm>
              <a:off x="-32474" y="1330062"/>
              <a:ext cx="8100392" cy="5682734"/>
            </a:xfrm>
            <a:prstGeom prst="rect">
              <a:avLst/>
            </a:prstGeom>
            <a:solidFill>
              <a:srgbClr val="FFFD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662920" y="1414067"/>
              <a:ext cx="2623970" cy="5336427"/>
              <a:chOff x="966307" y="209185"/>
              <a:chExt cx="3505885" cy="7011769"/>
            </a:xfrm>
          </p:grpSpPr>
          <p:pic>
            <p:nvPicPr>
              <p:cNvPr id="38" name="Picture 3" descr="C:\Users\LG\Downloads\35824579_1841865836108280_4058224579770843136_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307" y="209185"/>
                <a:ext cx="3505885" cy="7011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Users\LG\Downloads\UI\checkcheck-06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624" y="1005989"/>
                <a:ext cx="3036211" cy="5400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그룹 38"/>
          <p:cNvGrpSpPr/>
          <p:nvPr/>
        </p:nvGrpSpPr>
        <p:grpSpPr>
          <a:xfrm>
            <a:off x="1538662" y="4683731"/>
            <a:ext cx="3045204" cy="639332"/>
            <a:chOff x="731505" y="4581726"/>
            <a:chExt cx="3880566" cy="63933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731505" y="4581726"/>
              <a:ext cx="2671433" cy="363548"/>
            </a:xfrm>
            <a:prstGeom prst="roundRect">
              <a:avLst/>
            </a:prstGeom>
            <a:solidFill>
              <a:srgbClr val="FFE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Noto Sans CJK KR DemiLight" pitchFamily="34" charset="-127"/>
                  <a:ea typeface="Noto Sans CJK KR DemiLight" pitchFamily="34" charset="-127"/>
                </a:rPr>
                <a:t>입력하기</a:t>
              </a:r>
              <a:endParaRPr lang="ko-KR" altLang="en-US" dirty="0">
                <a:solidFill>
                  <a:schemeClr val="tx1"/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  <p:cxnSp>
          <p:nvCxnSpPr>
            <p:cNvPr id="41" name="직선 연결선 40"/>
            <p:cNvCxnSpPr>
              <a:stCxn id="40" idx="3"/>
            </p:cNvCxnSpPr>
            <p:nvPr/>
          </p:nvCxnSpPr>
          <p:spPr>
            <a:xfrm>
              <a:off x="3402938" y="4763500"/>
              <a:ext cx="1209133" cy="4575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-27887" y="1216273"/>
            <a:ext cx="8100392" cy="5682734"/>
            <a:chOff x="-31259" y="1202449"/>
            <a:chExt cx="8100392" cy="5682734"/>
          </a:xfrm>
        </p:grpSpPr>
        <p:sp>
          <p:nvSpPr>
            <p:cNvPr id="46" name="직사각형 45"/>
            <p:cNvSpPr/>
            <p:nvPr/>
          </p:nvSpPr>
          <p:spPr>
            <a:xfrm>
              <a:off x="-31259" y="1202449"/>
              <a:ext cx="8100392" cy="5682734"/>
            </a:xfrm>
            <a:prstGeom prst="rect">
              <a:avLst/>
            </a:prstGeom>
            <a:solidFill>
              <a:srgbClr val="FFFD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3665403" y="1364765"/>
              <a:ext cx="2685614" cy="5371227"/>
              <a:chOff x="9396536" y="1628800"/>
              <a:chExt cx="2685614" cy="5371227"/>
            </a:xfrm>
          </p:grpSpPr>
          <p:pic>
            <p:nvPicPr>
              <p:cNvPr id="47" name="Picture 3" descr="C:\Users\LG\Downloads\35824579_1841865836108280_4058224579770843136_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6536" y="1628800"/>
                <a:ext cx="2685614" cy="5371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D:\스텍\UI\checkcheck-07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0912" y="2218879"/>
                <a:ext cx="2356862" cy="4191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1" name="Picture 3" descr="D:\스텍\UI\checkcheck-0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84" y="1961407"/>
            <a:ext cx="2356862" cy="419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D:\스텍\UI\checkcheck-08(02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409" y="1970256"/>
            <a:ext cx="2356862" cy="419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" descr="D:\스텍\UI\checkcheck-0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25" y="1961409"/>
            <a:ext cx="2357647" cy="419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68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구현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750" y="836712"/>
            <a:ext cx="3807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|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당신의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더 나은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암기를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위한 체크체크</a:t>
            </a:r>
          </a:p>
        </p:txBody>
      </p:sp>
      <p:pic>
        <p:nvPicPr>
          <p:cNvPr id="3078" name="Picture 6" descr="D:\스텍\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203801"/>
            <a:ext cx="2721551" cy="544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4932040" y="1988840"/>
            <a:ext cx="3384376" cy="1050649"/>
            <a:chOff x="-4216529" y="4386924"/>
            <a:chExt cx="4312780" cy="1050649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-2948038" y="4386924"/>
              <a:ext cx="3044289" cy="507564"/>
            </a:xfrm>
            <a:prstGeom prst="roundRect">
              <a:avLst/>
            </a:prstGeom>
            <a:solidFill>
              <a:srgbClr val="FFE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Noto Sans CJK KR DemiLight" pitchFamily="34" charset="-127"/>
                  <a:ea typeface="Noto Sans CJK KR DemiLight" pitchFamily="34" charset="-127"/>
                </a:rPr>
                <a:t>홈으로 돌아간다</a:t>
              </a:r>
              <a:endParaRPr lang="ko-KR" altLang="en-US" dirty="0">
                <a:solidFill>
                  <a:schemeClr val="tx1"/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  <p:cxnSp>
          <p:nvCxnSpPr>
            <p:cNvPr id="24" name="직선 연결선 23"/>
            <p:cNvCxnSpPr>
              <a:stCxn id="23" idx="1"/>
            </p:cNvCxnSpPr>
            <p:nvPr/>
          </p:nvCxnSpPr>
          <p:spPr>
            <a:xfrm flipH="1">
              <a:off x="-4216529" y="4640706"/>
              <a:ext cx="1268490" cy="7968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5220564" y="3671570"/>
            <a:ext cx="3576423" cy="652215"/>
            <a:chOff x="-4043063" y="5917254"/>
            <a:chExt cx="4557509" cy="652215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-2529843" y="5917254"/>
              <a:ext cx="3044289" cy="507564"/>
            </a:xfrm>
            <a:prstGeom prst="roundRect">
              <a:avLst/>
            </a:prstGeom>
            <a:solidFill>
              <a:srgbClr val="FFE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Noto Sans CJK KR DemiLight" pitchFamily="34" charset="-127"/>
                  <a:ea typeface="Noto Sans CJK KR DemiLight" pitchFamily="34" charset="-127"/>
                </a:rPr>
                <a:t>저장한 단어들</a:t>
              </a:r>
              <a:endParaRPr lang="ko-KR" altLang="en-US" dirty="0">
                <a:solidFill>
                  <a:schemeClr val="tx1"/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  <p:cxnSp>
          <p:nvCxnSpPr>
            <p:cNvPr id="29" name="직선 연결선 28"/>
            <p:cNvCxnSpPr>
              <a:stCxn id="28" idx="1"/>
            </p:cNvCxnSpPr>
            <p:nvPr/>
          </p:nvCxnSpPr>
          <p:spPr>
            <a:xfrm flipH="1">
              <a:off x="-4043063" y="6171036"/>
              <a:ext cx="1513220" cy="3984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611560" y="3016775"/>
            <a:ext cx="3168351" cy="908577"/>
            <a:chOff x="-3367427" y="4386924"/>
            <a:chExt cx="4037495" cy="908577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3367427" y="4386924"/>
              <a:ext cx="3044290" cy="507564"/>
            </a:xfrm>
            <a:prstGeom prst="roundRect">
              <a:avLst/>
            </a:prstGeom>
            <a:solidFill>
              <a:srgbClr val="FFE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Noto Sans CJK KR DemiLight" pitchFamily="34" charset="-127"/>
                  <a:ea typeface="Noto Sans CJK KR DemiLight" pitchFamily="34" charset="-127"/>
                </a:rPr>
                <a:t>외운 단어는 </a:t>
              </a:r>
              <a:r>
                <a:rPr lang="en-US" altLang="ko-KR" dirty="0" smtClean="0">
                  <a:solidFill>
                    <a:schemeClr val="tx1"/>
                  </a:solidFill>
                  <a:latin typeface="Noto Sans CJK KR DemiLight" pitchFamily="34" charset="-127"/>
                  <a:ea typeface="Noto Sans CJK KR DemiLight" pitchFamily="34" charset="-127"/>
                </a:rPr>
                <a:t>Check</a:t>
              </a:r>
              <a:endParaRPr lang="ko-KR" altLang="en-US" dirty="0">
                <a:solidFill>
                  <a:schemeClr val="tx1"/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  <p:cxnSp>
          <p:nvCxnSpPr>
            <p:cNvPr id="33" name="직선 연결선 32"/>
            <p:cNvCxnSpPr>
              <a:stCxn id="32" idx="3"/>
            </p:cNvCxnSpPr>
            <p:nvPr/>
          </p:nvCxnSpPr>
          <p:spPr>
            <a:xfrm>
              <a:off x="-323137" y="4640706"/>
              <a:ext cx="993205" cy="6547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3231540" y="1189533"/>
            <a:ext cx="2735819" cy="5471637"/>
            <a:chOff x="-1476672" y="534738"/>
            <a:chExt cx="2735819" cy="5471637"/>
          </a:xfrm>
        </p:grpSpPr>
        <p:pic>
          <p:nvPicPr>
            <p:cNvPr id="15" name="Picture 3" descr="C:\Users\LG\Downloads\35824579_1841865836108280_4058224579770843136_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6672" y="534738"/>
              <a:ext cx="2735819" cy="5471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D:\스텍\UI\checkcheck-03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60648" y="1212606"/>
              <a:ext cx="2299240" cy="4232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D:\스텍\UI\checkcheck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190" y="1867401"/>
            <a:ext cx="2299240" cy="423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스텍\UI\checkcheck-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190" y="1866514"/>
            <a:ext cx="2299240" cy="423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7377" y="1189533"/>
            <a:ext cx="9144000" cy="5682734"/>
            <a:chOff x="7445959" y="809533"/>
            <a:chExt cx="9144000" cy="5682734"/>
          </a:xfrm>
        </p:grpSpPr>
        <p:sp>
          <p:nvSpPr>
            <p:cNvPr id="20" name="직사각형 19"/>
            <p:cNvSpPr/>
            <p:nvPr/>
          </p:nvSpPr>
          <p:spPr>
            <a:xfrm>
              <a:off x="7445959" y="809533"/>
              <a:ext cx="9144000" cy="5682734"/>
            </a:xfrm>
            <a:prstGeom prst="rect">
              <a:avLst/>
            </a:prstGeom>
            <a:solidFill>
              <a:srgbClr val="FFFD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ㅍ</a:t>
              </a:r>
              <a:endParaRPr lang="ko-KR" altLang="en-US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0693904" y="823801"/>
              <a:ext cx="2735819" cy="5471637"/>
              <a:chOff x="4864085" y="585254"/>
              <a:chExt cx="2735819" cy="5471637"/>
            </a:xfrm>
          </p:grpSpPr>
          <p:pic>
            <p:nvPicPr>
              <p:cNvPr id="30" name="Picture 3" descr="C:\Users\LG\Downloads\35824579_1841865836108280_4058224579770843136_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4085" y="585254"/>
                <a:ext cx="2735819" cy="5471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D:\스텍\UI\checkcheck-10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2374" y="1204763"/>
                <a:ext cx="2299240" cy="4232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6" name="모서리가 둥근 직사각형 35"/>
          <p:cNvSpPr/>
          <p:nvPr/>
        </p:nvSpPr>
        <p:spPr>
          <a:xfrm>
            <a:off x="611560" y="2662777"/>
            <a:ext cx="2388951" cy="507564"/>
          </a:xfrm>
          <a:prstGeom prst="roundRect">
            <a:avLst/>
          </a:prstGeom>
          <a:solidFill>
            <a:srgbClr val="FFE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CJK KR DemiLight" pitchFamily="34" charset="-127"/>
                <a:ea typeface="Noto Sans CJK KR DemiLight" pitchFamily="34" charset="-127"/>
              </a:rPr>
              <a:t>설정 창</a:t>
            </a:r>
            <a:endParaRPr lang="ko-KR" altLang="en-US" dirty="0">
              <a:solidFill>
                <a:schemeClr val="tx1"/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87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 소개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14" y="1935345"/>
            <a:ext cx="1025816" cy="10258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50" y="1916832"/>
            <a:ext cx="1044329" cy="10443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23" y="4226268"/>
            <a:ext cx="1019880" cy="1019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568" y="3103901"/>
            <a:ext cx="411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85BA4F"/>
                </a:solidFill>
                <a:latin typeface="Noto Sans CJK KR DemiLight" pitchFamily="34" charset="-127"/>
                <a:ea typeface="Noto Sans CJK KR DemiLight" pitchFamily="34" charset="-127"/>
              </a:rPr>
              <a:t>김효</a:t>
            </a:r>
            <a:r>
              <a:rPr lang="ko-KR" altLang="en-US" b="1" dirty="0">
                <a:solidFill>
                  <a:srgbClr val="85BA4F"/>
                </a:solidFill>
                <a:latin typeface="Noto Sans CJK KR DemiLight" pitchFamily="34" charset="-127"/>
                <a:ea typeface="Noto Sans CJK KR DemiLight" pitchFamily="34" charset="-127"/>
              </a:rPr>
              <a:t>경</a:t>
            </a:r>
            <a:r>
              <a:rPr lang="en-US" altLang="ko-KR" b="1" dirty="0" smtClean="0">
                <a:solidFill>
                  <a:srgbClr val="85BA4F"/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b="1" dirty="0">
                <a:solidFill>
                  <a:srgbClr val="85BA4F"/>
                </a:solidFill>
                <a:latin typeface="Noto Sans CJK KR DemiLight" pitchFamily="34" charset="-127"/>
                <a:ea typeface="Noto Sans CJK KR DemiLight" pitchFamily="34" charset="-127"/>
              </a:rPr>
              <a:t>앱 개발자</a:t>
            </a:r>
            <a:endParaRPr lang="en-US" altLang="ko-KR" b="1" dirty="0">
              <a:solidFill>
                <a:srgbClr val="85BA4F"/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ctr"/>
            <a:endParaRPr lang="en-US" altLang="ko-KR" sz="1200" dirty="0">
              <a:latin typeface="Noto Sans CJK KR DemiLight" pitchFamily="34" charset="-127"/>
              <a:ea typeface="Noto Sans CJK KR DemiLight" pitchFamily="34" charset="-127"/>
            </a:endParaRPr>
          </a:p>
          <a:p>
            <a:pPr algn="ctr"/>
            <a:r>
              <a:rPr lang="ko-KR" altLang="en-US" b="1" dirty="0">
                <a:latin typeface="Noto Sans CJK KR DemiLight" pitchFamily="34" charset="-127"/>
                <a:ea typeface="Noto Sans CJK KR DemiLight" pitchFamily="34" charset="-127"/>
              </a:rPr>
              <a:t>어플리케이션 개발</a:t>
            </a:r>
            <a:endParaRPr lang="en-US" altLang="ko-KR" b="1" dirty="0"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1352" y="3083828"/>
            <a:ext cx="3098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37420"/>
                </a:solidFill>
                <a:latin typeface="Noto Sans CJK KR DemiLight" pitchFamily="34" charset="-127"/>
                <a:ea typeface="Noto Sans CJK KR DemiLight" pitchFamily="34" charset="-127"/>
              </a:rPr>
              <a:t>방소민</a:t>
            </a:r>
            <a:r>
              <a:rPr lang="en-US" altLang="ko-KR" b="1" dirty="0" smtClean="0">
                <a:solidFill>
                  <a:srgbClr val="F37420"/>
                </a:solidFill>
                <a:latin typeface="Noto Sans CJK KR DemiLight" pitchFamily="34" charset="-127"/>
                <a:ea typeface="Noto Sans CJK KR DemiLight" pitchFamily="34" charset="-127"/>
              </a:rPr>
              <a:t>/ </a:t>
            </a:r>
            <a:r>
              <a:rPr lang="ko-KR" altLang="en-US" b="1" dirty="0" smtClean="0">
                <a:solidFill>
                  <a:srgbClr val="F37420"/>
                </a:solidFill>
                <a:latin typeface="Noto Sans CJK KR DemiLight" pitchFamily="34" charset="-127"/>
                <a:ea typeface="Noto Sans CJK KR DemiLight" pitchFamily="34" charset="-127"/>
              </a:rPr>
              <a:t>디자이너</a:t>
            </a:r>
            <a:endParaRPr lang="en-US" altLang="ko-KR" sz="1200" dirty="0">
              <a:latin typeface="Noto Sans CJK KR DemiLight" pitchFamily="34" charset="-127"/>
              <a:ea typeface="Noto Sans CJK KR DemiLight" pitchFamily="34" charset="-127"/>
            </a:endParaRPr>
          </a:p>
          <a:p>
            <a:pPr algn="ctr"/>
            <a:endParaRPr lang="en-US" altLang="ko-KR" sz="1200" dirty="0">
              <a:latin typeface="Noto Sans CJK KR DemiLight" pitchFamily="34" charset="-127"/>
              <a:ea typeface="Noto Sans CJK KR DemiLight" pitchFamily="34" charset="-127"/>
            </a:endParaRPr>
          </a:p>
          <a:p>
            <a:pPr algn="ctr"/>
            <a:r>
              <a:rPr lang="ko-KR" altLang="en-US" b="1" dirty="0">
                <a:latin typeface="Noto Sans CJK KR DemiLight" pitchFamily="34" charset="-127"/>
                <a:ea typeface="Noto Sans CJK KR DemiLight" pitchFamily="34" charset="-127"/>
              </a:rPr>
              <a:t>아이콘 디자인 및 기획</a:t>
            </a:r>
            <a:endParaRPr lang="en-US" altLang="ko-KR" b="1" dirty="0"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3073" y="5386284"/>
            <a:ext cx="2183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4B66AF"/>
                </a:solidFill>
                <a:latin typeface="Noto Sans CJK KR DemiLight" pitchFamily="34" charset="-127"/>
                <a:ea typeface="Noto Sans CJK KR DemiLight" pitchFamily="34" charset="-127"/>
              </a:rPr>
              <a:t>이소</a:t>
            </a:r>
            <a:r>
              <a:rPr lang="ko-KR" altLang="en-US" b="1" dirty="0">
                <a:solidFill>
                  <a:srgbClr val="4B66AF"/>
                </a:solidFill>
                <a:latin typeface="Noto Sans CJK KR DemiLight" pitchFamily="34" charset="-127"/>
                <a:ea typeface="Noto Sans CJK KR DemiLight" pitchFamily="34" charset="-127"/>
              </a:rPr>
              <a:t>현</a:t>
            </a:r>
            <a:r>
              <a:rPr lang="ko-KR" altLang="en-US" b="1" dirty="0" smtClean="0">
                <a:solidFill>
                  <a:srgbClr val="4B66AF"/>
                </a:solidFill>
                <a:latin typeface="Noto Sans CJK KR DemiLight" pitchFamily="34" charset="-127"/>
                <a:ea typeface="Noto Sans CJK KR DemiLight" pitchFamily="34" charset="-127"/>
              </a:rPr>
              <a:t> </a:t>
            </a:r>
            <a:r>
              <a:rPr lang="en-US" altLang="ko-KR" b="1" dirty="0">
                <a:solidFill>
                  <a:srgbClr val="4B66AF"/>
                </a:solidFill>
                <a:latin typeface="Noto Sans CJK KR DemiLight" pitchFamily="34" charset="-127"/>
                <a:ea typeface="Noto Sans CJK KR DemiLight" pitchFamily="34" charset="-127"/>
              </a:rPr>
              <a:t>/ DB</a:t>
            </a:r>
            <a:r>
              <a:rPr lang="ko-KR" altLang="en-US" b="1" dirty="0">
                <a:solidFill>
                  <a:srgbClr val="4B66AF"/>
                </a:solidFill>
                <a:latin typeface="Noto Sans CJK KR DemiLight" pitchFamily="34" charset="-127"/>
                <a:ea typeface="Noto Sans CJK KR DemiLight" pitchFamily="34" charset="-127"/>
              </a:rPr>
              <a:t>개발자</a:t>
            </a:r>
            <a:endParaRPr lang="en-US" altLang="ko-KR" b="1" dirty="0">
              <a:solidFill>
                <a:srgbClr val="4B66AF"/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ctr"/>
            <a:endParaRPr lang="en-US" altLang="ko-KR" sz="1200" dirty="0">
              <a:latin typeface="Noto Sans CJK KR DemiLight" pitchFamily="34" charset="-127"/>
              <a:ea typeface="Noto Sans CJK KR DemiLight" pitchFamily="34" charset="-127"/>
            </a:endParaRPr>
          </a:p>
          <a:p>
            <a:pPr algn="ctr"/>
            <a:r>
              <a:rPr lang="ko-KR" altLang="en-US" b="1" dirty="0">
                <a:latin typeface="Noto Sans CJK KR DemiLight" pitchFamily="34" charset="-127"/>
                <a:ea typeface="Noto Sans CJK KR DemiLight" pitchFamily="34" charset="-127"/>
              </a:rPr>
              <a:t>데이터베이스 </a:t>
            </a:r>
            <a:endParaRPr lang="en-US" altLang="ko-KR" b="1" dirty="0">
              <a:latin typeface="Noto Sans CJK KR DemiLight" pitchFamily="34" charset="-127"/>
              <a:ea typeface="Noto Sans CJK KR DemiLight" pitchFamily="34" charset="-127"/>
            </a:endParaRPr>
          </a:p>
          <a:p>
            <a:pPr algn="ctr"/>
            <a:r>
              <a:rPr lang="ko-KR" altLang="en-US" b="1" dirty="0">
                <a:latin typeface="Noto Sans CJK KR DemiLight" pitchFamily="34" charset="-127"/>
                <a:ea typeface="Noto Sans CJK KR DemiLight" pitchFamily="34" charset="-127"/>
              </a:rPr>
              <a:t>총 관리 및 개발</a:t>
            </a:r>
            <a:endParaRPr lang="en-US" altLang="ko-KR" b="1" dirty="0"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95601" y="5386284"/>
            <a:ext cx="4026428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3DC0EC"/>
                </a:solidFill>
                <a:latin typeface="Noto Sans CJK KR DemiLight" pitchFamily="34" charset="-127"/>
                <a:ea typeface="Noto Sans CJK KR DemiLight" pitchFamily="34" charset="-127"/>
              </a:rPr>
              <a:t>정민지</a:t>
            </a:r>
            <a:r>
              <a:rPr lang="en-US" altLang="ko-KR" b="1" dirty="0" smtClean="0">
                <a:solidFill>
                  <a:srgbClr val="3DC0EC"/>
                </a:solidFill>
                <a:latin typeface="Noto Sans CJK KR DemiLight" pitchFamily="34" charset="-127"/>
                <a:ea typeface="Noto Sans CJK KR DemiLight" pitchFamily="34" charset="-127"/>
              </a:rPr>
              <a:t>, </a:t>
            </a:r>
            <a:r>
              <a:rPr lang="ko-KR" altLang="en-US" b="1" dirty="0" smtClean="0">
                <a:solidFill>
                  <a:srgbClr val="3DC0EC"/>
                </a:solidFill>
                <a:latin typeface="Noto Sans CJK KR DemiLight" pitchFamily="34" charset="-127"/>
                <a:ea typeface="Noto Sans CJK KR DemiLight" pitchFamily="34" charset="-127"/>
              </a:rPr>
              <a:t>이현수 </a:t>
            </a:r>
            <a:r>
              <a:rPr lang="en-US" altLang="ko-KR" b="1" dirty="0">
                <a:solidFill>
                  <a:srgbClr val="3DC0EC"/>
                </a:solidFill>
                <a:latin typeface="Noto Sans CJK KR DemiLight" pitchFamily="34" charset="-127"/>
                <a:ea typeface="Noto Sans CJK KR DemiLight" pitchFamily="34" charset="-127"/>
              </a:rPr>
              <a:t>/ </a:t>
            </a:r>
            <a:r>
              <a:rPr lang="ko-KR" altLang="en-US" b="1" dirty="0" err="1" smtClean="0">
                <a:solidFill>
                  <a:srgbClr val="3DC0EC"/>
                </a:solidFill>
                <a:latin typeface="Noto Sans CJK KR DemiLight" pitchFamily="34" charset="-127"/>
                <a:ea typeface="Noto Sans CJK KR DemiLight" pitchFamily="34" charset="-127"/>
              </a:rPr>
              <a:t>프론트</a:t>
            </a:r>
            <a:r>
              <a:rPr lang="ko-KR" altLang="en-US" b="1" dirty="0" smtClean="0">
                <a:solidFill>
                  <a:srgbClr val="3DC0EC"/>
                </a:solidFill>
                <a:latin typeface="Noto Sans CJK KR DemiLight" pitchFamily="34" charset="-127"/>
                <a:ea typeface="Noto Sans CJK KR DemiLight" pitchFamily="34" charset="-127"/>
              </a:rPr>
              <a:t> 개발자</a:t>
            </a:r>
            <a:endParaRPr lang="en-US" altLang="ko-KR" b="1" dirty="0" smtClean="0">
              <a:solidFill>
                <a:srgbClr val="3DC0EC"/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pPr algn="ctr"/>
            <a:endParaRPr lang="en-US" altLang="ko-KR" dirty="0">
              <a:latin typeface="Noto Sans CJK KR DemiLight" pitchFamily="34" charset="-127"/>
              <a:ea typeface="Noto Sans CJK KR DemiLight" pitchFamily="34" charset="-127"/>
            </a:endParaRPr>
          </a:p>
          <a:p>
            <a:pPr algn="ctr"/>
            <a:r>
              <a:rPr lang="ko-KR" altLang="en-US" b="1" dirty="0" smtClean="0">
                <a:latin typeface="Noto Sans CJK KR DemiLight" pitchFamily="34" charset="-127"/>
                <a:ea typeface="Noto Sans CJK KR DemiLight" pitchFamily="34" charset="-127"/>
              </a:rPr>
              <a:t>기획</a:t>
            </a:r>
            <a:r>
              <a:rPr lang="en-US" altLang="ko-KR" b="1" dirty="0" smtClean="0">
                <a:latin typeface="Noto Sans CJK KR DemiLight" pitchFamily="34" charset="-127"/>
                <a:ea typeface="Noto Sans CJK KR DemiLight" pitchFamily="34" charset="-127"/>
              </a:rPr>
              <a:t>&amp;</a:t>
            </a:r>
            <a:r>
              <a:rPr lang="ko-KR" altLang="en-US" b="1" dirty="0" err="1" smtClean="0">
                <a:latin typeface="Noto Sans CJK KR DemiLight" pitchFamily="34" charset="-127"/>
                <a:ea typeface="Noto Sans CJK KR DemiLight" pitchFamily="34" charset="-127"/>
              </a:rPr>
              <a:t>프론트</a:t>
            </a:r>
            <a:r>
              <a:rPr lang="ko-KR" altLang="en-US" b="1" dirty="0" smtClean="0">
                <a:latin typeface="Noto Sans CJK KR DemiLight" pitchFamily="34" charset="-127"/>
                <a:ea typeface="Noto Sans CJK KR DemiLight" pitchFamily="34" charset="-127"/>
              </a:rPr>
              <a:t> 개발</a:t>
            </a:r>
            <a:endParaRPr lang="en-US" altLang="ko-KR" b="1" dirty="0">
              <a:latin typeface="Noto Sans CJK KR DemiLight" pitchFamily="34" charset="-127"/>
              <a:ea typeface="Noto Sans CJK KR DemiLight" pitchFamily="34" charset="-127"/>
            </a:endParaRPr>
          </a:p>
          <a:p>
            <a:pPr algn="ctr">
              <a:lnSpc>
                <a:spcPts val="800"/>
              </a:lnSpc>
            </a:pPr>
            <a:endParaRPr lang="en-US" altLang="ko-KR" sz="1200" dirty="0"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665" y="843389"/>
            <a:ext cx="908684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700" b="1" dirty="0">
              <a:solidFill>
                <a:srgbClr val="3DC0EC"/>
              </a:solidFill>
              <a:latin typeface="Noto Sans CJK KR DemiLight" pitchFamily="34" charset="-127"/>
              <a:ea typeface="Noto Sans CJK KR DemiLight" pitchFamily="34" charset="-127"/>
            </a:endParaRPr>
          </a:p>
          <a:p>
            <a:r>
              <a:rPr lang="en-US" altLang="ko-KR" sz="2400" b="1" dirty="0" smtClean="0">
                <a:solidFill>
                  <a:srgbClr val="4B4B4B"/>
                </a:solidFill>
                <a:latin typeface="Noto Sans CJK KR DemiLight" pitchFamily="34" charset="-127"/>
                <a:ea typeface="Noto Sans CJK KR DemiLight" pitchFamily="34" charset="-127"/>
              </a:rPr>
              <a:t>CHECHK-CHECHK </a:t>
            </a:r>
            <a:r>
              <a:rPr lang="ko-KR" altLang="en-US" sz="2400" b="1" dirty="0" smtClean="0">
                <a:solidFill>
                  <a:srgbClr val="4B4B4B"/>
                </a:solidFill>
                <a:latin typeface="Noto Sans CJK KR DemiLight" pitchFamily="34" charset="-127"/>
                <a:ea typeface="Noto Sans CJK KR DemiLight" pitchFamily="34" charset="-127"/>
              </a:rPr>
              <a:t>개발에 </a:t>
            </a:r>
            <a:r>
              <a:rPr lang="ko-KR" altLang="en-US" sz="2400" b="1" dirty="0">
                <a:solidFill>
                  <a:srgbClr val="4B4B4B"/>
                </a:solidFill>
                <a:latin typeface="Noto Sans CJK KR DemiLight" pitchFamily="34" charset="-127"/>
                <a:ea typeface="Noto Sans CJK KR DemiLight" pitchFamily="34" charset="-127"/>
              </a:rPr>
              <a:t>참여하게 된 </a:t>
            </a:r>
            <a:r>
              <a:rPr lang="en-US" altLang="ko-KR" sz="2400" b="1" dirty="0">
                <a:solidFill>
                  <a:srgbClr val="FFC000"/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2400" b="1" dirty="0" smtClean="0">
                <a:solidFill>
                  <a:srgbClr val="FFC000"/>
                </a:solidFill>
                <a:latin typeface="Noto Sans CJK KR DemiLight" pitchFamily="34" charset="-127"/>
                <a:ea typeface="Noto Sans CJK KR DemiLight" pitchFamily="34" charset="-127"/>
              </a:rPr>
              <a:t>인의 </a:t>
            </a:r>
            <a:r>
              <a:rPr lang="ko-KR" altLang="en-US" sz="2400" b="1" dirty="0">
                <a:solidFill>
                  <a:srgbClr val="FFC000"/>
                </a:solidFill>
                <a:latin typeface="Noto Sans CJK KR DemiLight" pitchFamily="34" charset="-127"/>
                <a:ea typeface="Noto Sans CJK KR DemiLight" pitchFamily="34" charset="-127"/>
              </a:rPr>
              <a:t>개발원</a:t>
            </a:r>
            <a:r>
              <a:rPr lang="ko-KR" altLang="en-US" sz="2400" b="1" dirty="0">
                <a:solidFill>
                  <a:srgbClr val="4B4B4B"/>
                </a:solidFill>
                <a:latin typeface="Noto Sans CJK KR DemiLight" pitchFamily="34" charset="-127"/>
                <a:ea typeface="Noto Sans CJK KR DemiLight" pitchFamily="34" charset="-127"/>
              </a:rPr>
              <a:t>을 소개합니다</a:t>
            </a:r>
            <a:r>
              <a:rPr lang="en-US" altLang="ko-KR" sz="2400" b="1" dirty="0">
                <a:solidFill>
                  <a:srgbClr val="4B4B4B"/>
                </a:solidFill>
                <a:latin typeface="Noto Sans CJK KR DemiLight" pitchFamily="34" charset="-127"/>
                <a:ea typeface="Noto Sans CJK KR DemiLight" pitchFamily="34" charset="-127"/>
              </a:rPr>
              <a:t>.</a:t>
            </a:r>
            <a:endParaRPr lang="ko-KR" altLang="en-US" sz="2400" b="1" dirty="0">
              <a:solidFill>
                <a:srgbClr val="4B4B4B"/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05" y="4202148"/>
            <a:ext cx="1044000" cy="10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05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173</Words>
  <Application>Microsoft Office PowerPoint</Application>
  <PresentationFormat>화면 슬라이드 쇼(4:3)</PresentationFormat>
  <Paragraphs>69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굴림</vt:lpstr>
      <vt:lpstr>Arial</vt:lpstr>
      <vt:lpstr>Noto Sans CJK KR Black</vt:lpstr>
      <vt:lpstr>Noto Sans CJK KR Medium</vt:lpstr>
      <vt:lpstr>Noto Sans CJK KR Bold</vt:lpstr>
      <vt:lpstr>Noto Sans CJK SC Medium</vt:lpstr>
      <vt:lpstr>Noto Sans CJK KR DemiLight</vt:lpstr>
      <vt:lpstr>맑은 고딕</vt:lpstr>
      <vt:lpstr>Office 테마</vt:lpstr>
      <vt:lpstr>CHECK CHECK</vt:lpstr>
      <vt:lpstr>동기</vt:lpstr>
      <vt:lpstr>탄생설화</vt:lpstr>
      <vt:lpstr>PowerPoint 프레젠테이션</vt:lpstr>
      <vt:lpstr>차별화</vt:lpstr>
      <vt:lpstr>기술 구현</vt:lpstr>
      <vt:lpstr>기술 구현</vt:lpstr>
      <vt:lpstr>팀 소개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 CHECK</dc:title>
  <dc:creator>Microsoft Corporation</dc:creator>
  <cp:lastModifiedBy>방소민</cp:lastModifiedBy>
  <cp:revision>82</cp:revision>
  <dcterms:created xsi:type="dcterms:W3CDTF">2006-10-05T04:04:58Z</dcterms:created>
  <dcterms:modified xsi:type="dcterms:W3CDTF">2018-06-20T16:30:45Z</dcterms:modified>
</cp:coreProperties>
</file>